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0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875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9667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150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327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292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4835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322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6206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71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8336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243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5CA5-7581-49CA-8482-6060DDF6AC02}" type="datetimeFigureOut">
              <a:rPr lang="pt-BR" smtClean="0"/>
              <a:pPr/>
              <a:t>21/05/2019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4E15-753E-455A-9114-57694AD61DD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9664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le Anselmi\Desktop\joao_lucas-1321724.jpg"/>
          <p:cNvPicPr>
            <a:picLocks noChangeAspect="1" noChangeArrowheads="1"/>
          </p:cNvPicPr>
          <p:nvPr/>
        </p:nvPicPr>
        <p:blipFill>
          <a:blip r:embed="rId2" cstate="print"/>
          <a:srcRect l="4795"/>
          <a:stretch>
            <a:fillRect/>
          </a:stretch>
        </p:blipFill>
        <p:spPr bwMode="auto">
          <a:xfrm>
            <a:off x="-36512" y="24441"/>
            <a:ext cx="10009112" cy="6833559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-396552" y="0"/>
            <a:ext cx="10009112" cy="6858000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ubtítulo 2"/>
          <p:cNvSpPr txBox="1">
            <a:spLocks/>
          </p:cNvSpPr>
          <p:nvPr/>
        </p:nvSpPr>
        <p:spPr>
          <a:xfrm>
            <a:off x="-36512" y="6165305"/>
            <a:ext cx="9396536" cy="5760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        AMPID 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- Associação Nacional dos Membros do Ministério Público de Defesa dos Direitos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        da 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Pessoa Idosa e Pessoas com Deficiência  / www.ampid.org.br /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www.facebook.com/AMPID.AMPID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t-BR" sz="1200" b="1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504" y="2902292"/>
            <a:ext cx="6192688" cy="3046988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proposta da reforma da previdência – PEC 6/2019 - ofende a dignidade da pessoa com deficiência porque não dá segurança aos segurados (pai/mãe) de beneficiários com deficiência (pessoas com deficiência intelectual e mental e deficiência grave) e uma pensão integral para viver com dignidade e tratamentos adequados. É cruel e desumano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pt-BR" sz="2400" b="1" dirty="0" smtClean="0">
              <a:solidFill>
                <a:schemeClr val="bg1"/>
              </a:solidFill>
            </a:endParaRPr>
          </a:p>
        </p:txBody>
      </p:sp>
      <p:pic>
        <p:nvPicPr>
          <p:cNvPr id="1035" name="Picture 11" descr="C:\Users\Alessandra\Documents\Clientes Mídia Social\AMPID\MATERIAL MKT\foto-perfil-ampid (3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08045"/>
            <a:ext cx="781257" cy="70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839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80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</dc:creator>
  <cp:lastModifiedBy>Ale Anselmi</cp:lastModifiedBy>
  <cp:revision>33</cp:revision>
  <dcterms:created xsi:type="dcterms:W3CDTF">2016-12-26T15:15:43Z</dcterms:created>
  <dcterms:modified xsi:type="dcterms:W3CDTF">2019-05-21T17:59:35Z</dcterms:modified>
</cp:coreProperties>
</file>